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18" r:id="rId13"/>
  </p:sldMasterIdLst>
  <p:notesMasterIdLst>
    <p:notesMasterId r:id="rId15"/>
  </p:notesMasterIdLst>
  <p:sldIdLst>
    <p:sldId id="364" r:id="rId17"/>
    <p:sldId id="264" r:id="rId18"/>
    <p:sldId id="268" r:id="rId19"/>
    <p:sldId id="283" r:id="rId20"/>
    <p:sldId id="285" r:id="rId21"/>
    <p:sldId id="282" r:id="rId22"/>
    <p:sldId id="362" r:id="rId23"/>
    <p:sldId id="363" r:id="rId24"/>
    <p:sldId id="286" r:id="rId25"/>
    <p:sldId id="356" r:id="rId26"/>
    <p:sldId id="287" r:id="rId27"/>
    <p:sldId id="357" r:id="rId28"/>
    <p:sldId id="360" r:id="rId29"/>
    <p:sldId id="358" r:id="rId30"/>
    <p:sldId id="361" r:id="rId31"/>
    <p:sldId id="359" r:id="rId32"/>
    <p:sldId id="371" r:id="rId33"/>
    <p:sldId id="369" r:id="rId34"/>
    <p:sldId id="370" r:id="rId35"/>
    <p:sldId id="373" r:id="rId36"/>
    <p:sldId id="374" r:id="rId37"/>
    <p:sldId id="372" r:id="rId38"/>
    <p:sldId id="375" r:id="rId39"/>
    <p:sldId id="376" r:id="rId40"/>
    <p:sldId id="377" r:id="rId41"/>
    <p:sldId id="365" r:id="rId42"/>
    <p:sldId id="355" r:id="rId43"/>
    <p:sldId id="36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0FFFF"/>
    <a:srgbClr val="6E3BFF"/>
    <a:srgbClr val="F1797A"/>
    <a:srgbClr val="FFC000"/>
    <a:srgbClr val="FFEFBF"/>
    <a:srgbClr val="F8F8F8"/>
    <a:srgbClr val="D1D2D4"/>
    <a:srgbClr val="5B6E8E"/>
    <a:srgbClr val="F8D36D"/>
    <a:srgbClr val="7F7F7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6760" autoAdjust="0"/>
    <p:restoredTop sz="93858" autoAdjust="0"/>
  </p:normalViewPr>
  <p:slideViewPr>
    <p:cSldViewPr snapToGrid="0" snapToObjects="1">
      <p:cViewPr varScale="1">
        <p:scale>
          <a:sx n="67" d="100"/>
          <a:sy n="67" d="100"/>
        </p:scale>
        <p:origin x="948" y="60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67" Type="http://schemas.openxmlformats.org/officeDocument/2006/relationships/viewProps" Target="viewProps.xml"></Relationship><Relationship Id="rId68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48EED-12DB-4F21-B8F2-4A71E572B1C3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1A7E-DA33-4C88-9A33-F1B9CB735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7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slide" Target="../slides/slide19.xml"></Relationship><Relationship Id="rId2" Type="http://schemas.openxmlformats.org/officeDocument/2006/relationships/notesMaster" Target="../notesMasters/notesMaster1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slide" Target="../slides/slide20.xml"></Relationship><Relationship Id="rId2" Type="http://schemas.openxmlformats.org/officeDocument/2006/relationships/notesMaster" Target="../notesMasters/notesMaster1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slide" Target="../slides/slide22.xml"></Relationship><Relationship Id="rId2" Type="http://schemas.openxmlformats.org/officeDocument/2006/relationships/notesMaster" Target="../notesMasters/notesMaster1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slide" Target="../slides/slide24.xml"></Relationship><Relationship Id="rId2" Type="http://schemas.openxmlformats.org/officeDocument/2006/relationships/notesMaster" Target="../notesMasters/notesMaster1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slide" Target="../slides/slide25.xml"></Relationship><Relationship Id="rId2" Type="http://schemas.openxmlformats.org/officeDocument/2006/relationships/notesMaster" Target="../notesMasters/notesMaster1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55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3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42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4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42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4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db</a:t>
            </a:r>
            <a:r>
              <a:rPr lang="en-US" altLang="ko-KR" dirty="0"/>
              <a:t> 21~24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구현 날짜 그대로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30</a:t>
            </a:r>
            <a:r>
              <a:rPr lang="ko-KR" altLang="en-US" dirty="0"/>
              <a:t>일 통합테스트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수요일 통합테스트</a:t>
            </a:r>
            <a:endParaRPr lang="en-US" altLang="ko-KR" dirty="0"/>
          </a:p>
          <a:p>
            <a:r>
              <a:rPr lang="ko-KR" altLang="en-US" dirty="0"/>
              <a:t>금요일 통합테스트</a:t>
            </a:r>
            <a:endParaRPr lang="en-US" altLang="ko-KR" dirty="0"/>
          </a:p>
          <a:p>
            <a:r>
              <a:rPr lang="ko-KR" altLang="en-US" dirty="0"/>
              <a:t>월요일 최종테스트</a:t>
            </a:r>
            <a:endParaRPr lang="en-US" altLang="ko-KR" dirty="0"/>
          </a:p>
          <a:p>
            <a:r>
              <a:rPr lang="ko-KR" altLang="en-US" dirty="0"/>
              <a:t>문서는 </a:t>
            </a:r>
            <a:r>
              <a:rPr lang="en-US" altLang="ko-KR" dirty="0"/>
              <a:t>6~8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6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4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6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4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6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6335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1202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90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9162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96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8897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057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4414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881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615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921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F741-AA54-4366-85BB-2F43843A4556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6" Type="http://schemas.openxmlformats.org/officeDocument/2006/relationships/image" Target="../media/image4.png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png"></Relationship><Relationship Id="rId7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24.png"></Relationship><Relationship Id="rId2" Type="http://schemas.openxmlformats.org/officeDocument/2006/relationships/notesSlide" Target="../notesSlides/notesSlide10.xml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2" Type="http://schemas.openxmlformats.org/officeDocument/2006/relationships/notesSlide" Target="../notesSlides/notesSlide12.xml"></Relationship><Relationship Id="rId4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27.png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28.png"></Relationship><Relationship Id="rId2" Type="http://schemas.openxmlformats.org/officeDocument/2006/relationships/notesSlide" Target="../notesSlides/notesSlide14.xml"></Relationship><Relationship Id="rId4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notesSlide" Target="../notesSlides/notesSlide15.xml"></Relationship><Relationship Id="rId4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0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5930967241.png"></Relationship><Relationship Id="rId3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notesSlide" Target="../notesSlides/notesSlide18.xml"></Relationship><Relationship Id="rId3" Type="http://schemas.openxmlformats.org/officeDocument/2006/relationships/image" Target="../media/fImage8959145408467.png"></Relationship><Relationship Id="rId4" Type="http://schemas.openxmlformats.org/officeDocument/2006/relationships/image" Target="../media/fImage2469876576334.png"></Relationship><Relationship Id="rId5" Type="http://schemas.openxmlformats.org/officeDocument/2006/relationships/image" Target="../media/fImage6759086586500.png"></Relationship><Relationship Id="rId6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793296439169.png"></Relationship><Relationship Id="rId3" Type="http://schemas.openxmlformats.org/officeDocument/2006/relationships/image" Target="../media/fImage8860756495724.png"></Relationship><Relationship Id="rId4" Type="http://schemas.openxmlformats.org/officeDocument/2006/relationships/image" Target="../media/fImage9207846501478.png"></Relationship><Relationship Id="rId5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pn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7.png"></Relationship><Relationship Id="rId6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61857079358.png"></Relationship><Relationship Id="rId3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14897196962.png"></Relationship><Relationship Id="rId3" Type="http://schemas.openxmlformats.org/officeDocument/2006/relationships/image" Target="../media/fImage1019237224464.png"></Relationship><Relationship Id="rId4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5247265705.png"></Relationship><Relationship Id="rId3" Type="http://schemas.openxmlformats.org/officeDocument/2006/relationships/image" Target="../media/fImage867387248145.png"></Relationship><Relationship Id="rId4" Type="http://schemas.openxmlformats.org/officeDocument/2006/relationships/image" Target="../media/fImage958157333281.png"></Relationship><Relationship Id="rId5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9317486827.png"></Relationship><Relationship Id="rId3" Type="http://schemas.openxmlformats.org/officeDocument/2006/relationships/image" Target="../media/fImage265237559961.png"></Relationship><Relationship Id="rId4" Type="http://schemas.openxmlformats.org/officeDocument/2006/relationships/image" Target="../media/fImage23487756491.png"></Relationship><Relationship Id="rId5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71757712995.png"></Relationship><Relationship Id="rId3" Type="http://schemas.openxmlformats.org/officeDocument/2006/relationships/image" Target="../media/fImage185507761942.png"></Relationship><Relationship Id="rId4" Type="http://schemas.openxmlformats.org/officeDocument/2006/relationships/image" Target="../media/fImage250507794827.png"></Relationship><Relationship Id="rId5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44717945436.png"></Relationship><Relationship Id="rId3" Type="http://schemas.openxmlformats.org/officeDocument/2006/relationships/image" Target="../media/fImage63187992391.png"></Relationship><Relationship Id="rId4" Type="http://schemas.openxmlformats.org/officeDocument/2006/relationships/image" Target="../media/fImage54128014604.png"></Relationship><Relationship Id="rId5" Type="http://schemas.openxmlformats.org/officeDocument/2006/relationships/image" Target="../media/fImage62598033902.png"></Relationship><Relationship Id="rId6" Type="http://schemas.openxmlformats.org/officeDocument/2006/relationships/image" Target="../media/fImage5621804153.png"></Relationship><Relationship Id="rId7" Type="http://schemas.openxmlformats.org/officeDocument/2006/relationships/image" Target="../media/fImage4663805292.png"></Relationship><Relationship Id="rId8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notesSlide" Target="../notesSlides/notesSlide26.xml"></Relationship><Relationship Id="rId3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image" Target="../media/image11.pn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image" Target="../media/image12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4.png"></Relationship><Relationship Id="rId6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16.png"></Relationship><Relationship Id="rId4" Type="http://schemas.openxmlformats.org/officeDocument/2006/relationships/image" Target="../media/image18.pn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6.xml"></Relationship><Relationship Id="rId6" Type="http://schemas.openxmlformats.org/officeDocument/2006/relationships/image" Target="../media/image22.png"></Relationship><Relationship Id="rId5" Type="http://schemas.openxmlformats.org/officeDocument/2006/relationships/image" Target="../media/image21.png"></Relationship><Relationship Id="rId4" Type="http://schemas.openxmlformats.org/officeDocument/2006/relationships/image" Target="../media/image20.png"></Relationship><Relationship Id="rId7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7.xml"></Relationship><Relationship Id="rId6" Type="http://schemas.openxmlformats.org/officeDocument/2006/relationships/image" Target="../media/image22.png"></Relationship><Relationship Id="rId5" Type="http://schemas.openxmlformats.org/officeDocument/2006/relationships/image" Target="../media/image21.png"></Relationship><Relationship Id="rId4" Type="http://schemas.openxmlformats.org/officeDocument/2006/relationships/image" Target="../media/image20.png"></Relationship><Relationship Id="rId7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notesSlide" Target="../notesSlides/notesSlide9.xml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96A0443-14A0-4D22-BA5F-9E551FE41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"/>
            <a:ext cx="12192000" cy="68789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AE0CD8-580F-4D0F-B909-772D1B04D7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0574DC4-B4AD-4B25-81F6-A1E72490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" y="6063615"/>
            <a:ext cx="518160" cy="518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0125" y="2193290"/>
            <a:ext cx="751014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우리 혼자 산다</a:t>
            </a:r>
            <a:endParaRPr lang="en-US" altLang="ko-KR" sz="4800" b="1" dirty="0">
              <a:solidFill>
                <a:schemeClr val="tx1">
                  <a:lumMod val="95000"/>
                  <a:lumOff val="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837184-BCAC-426F-806A-C15BBE0AFB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9" b="-1"/>
          <a:stretch/>
        </p:blipFill>
        <p:spPr>
          <a:xfrm>
            <a:off x="3026410" y="3327400"/>
            <a:ext cx="6312535" cy="680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58B417-F2A0-498F-AD9B-AF04964DE2E8}"/>
              </a:ext>
            </a:extLst>
          </p:cNvPr>
          <p:cNvSpPr txBox="1"/>
          <p:nvPr/>
        </p:nvSpPr>
        <p:spPr>
          <a:xfrm>
            <a:off x="3231515" y="3475355"/>
            <a:ext cx="47625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조 안병욱 </a:t>
            </a:r>
            <a:r>
              <a:rPr lang="ko-KR" altLang="en-US" b="1" dirty="0" err="1"/>
              <a:t>형태희</a:t>
            </a:r>
            <a:r>
              <a:rPr lang="ko-KR" altLang="en-US" b="1" dirty="0"/>
              <a:t> 권범준 </a:t>
            </a:r>
            <a:r>
              <a:rPr lang="ko-KR" altLang="en-US" b="1" dirty="0" err="1"/>
              <a:t>황선혜</a:t>
            </a:r>
            <a:r>
              <a:rPr lang="ko-KR" altLang="en-US" b="1" dirty="0"/>
              <a:t> </a:t>
            </a:r>
            <a:r>
              <a:rPr lang="ko-KR" altLang="en-US" b="1" dirty="0" err="1"/>
              <a:t>고세라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61F78C-8618-4306-913E-C7D7B9A9DC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219075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F6A0558-7EC3-46D1-8A2A-0F072315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" y="1370965"/>
            <a:ext cx="10839450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4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6488B7-AB2D-4ECF-9915-5D3E24F6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" y="1370965"/>
            <a:ext cx="10839450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6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1ACA75-6165-4DED-9EEC-925B1FB4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412875"/>
            <a:ext cx="10495280" cy="48069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네이버 아이디 로그인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3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7D204-E565-492B-A721-378A3A18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412875"/>
            <a:ext cx="10495280" cy="48069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회원탈퇴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6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FB83B-2B50-4B93-9F1F-7FEB55C9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412875"/>
            <a:ext cx="10495280" cy="48069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모임 과제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8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44DE62-7783-4FDE-A224-92EFCCA1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412875"/>
            <a:ext cx="10495280" cy="48069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이 달의 </a:t>
            </a:r>
            <a:r>
              <a:rPr lang="ko-KR" altLang="en-US" sz="16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자취왕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65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076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추천알고리즘 플로우 차트</a:t>
            </a:r>
            <a:endParaRPr lang="en-US" altLang="ko-KR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5704D8-D6A3-4310-A1B2-0B034021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95" y="1053465"/>
            <a:ext cx="5529580" cy="51231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도형 24"/>
          <p:cNvCxnSpPr>
            <a:stCxn id="28" idx="2"/>
            <a:endCxn id="34" idx="0"/>
          </p:cNvCxnSpPr>
          <p:nvPr/>
        </p:nvCxnSpPr>
        <p:spPr>
          <a:xfrm rot="5400000">
            <a:off x="2886075" y="2529205"/>
            <a:ext cx="671195" cy="415290"/>
          </a:xfrm>
          <a:prstGeom prst="bentConnector3">
            <a:avLst>
              <a:gd name="adj1" fmla="val 49986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4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5" name="그림 24" descr="C:/Users/Administrator/AppData/Roaming/PolarisOffice/ETemp/7152_7681712/fImage559309672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62450" y="1144270"/>
            <a:ext cx="7392670" cy="538734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638175" y="1370330"/>
            <a:ext cx="2771775" cy="5013325"/>
          </a:xfrm>
          <a:prstGeom prst="roundRect"/>
          <a:ln w="19050" cap="flat" cmpd="sng">
            <a:solidFill>
              <a:srgbClr val="5A9BD5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이름별, 태그별 모임검색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내 모임 보기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추천별 보기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스크롤을 내림에 따라서 페이징 처리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0">
            <a:off x="4359275" y="1051560"/>
            <a:ext cx="7352665" cy="104013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4336415" y="2250440"/>
            <a:ext cx="7392670" cy="104013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4365625" y="5488940"/>
            <a:ext cx="7392670" cy="104013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26" name="도형 25"/>
          <p:cNvCxnSpPr/>
          <p:nvPr/>
        </p:nvCxnSpPr>
        <p:spPr>
          <a:xfrm rot="0">
            <a:off x="4517390" y="3605530"/>
            <a:ext cx="952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C:/Users/Administrator/AppData/Roaming/PolarisOffice/ETemp/7152_7681712/fImage895914540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3" t="20065" r="19535" b="59375"/>
          <a:stretch>
            <a:fillRect/>
          </a:stretch>
        </p:blipFill>
        <p:spPr>
          <a:xfrm rot="0">
            <a:off x="352425" y="1066800"/>
            <a:ext cx="6127750" cy="1429385"/>
          </a:xfrm>
          <a:prstGeom prst="rect"/>
          <a:noFill/>
        </p:spPr>
      </p:pic>
      <p:sp>
        <p:nvSpPr>
          <p:cNvPr id="28" name="도형 27"/>
          <p:cNvSpPr>
            <a:spLocks/>
          </p:cNvSpPr>
          <p:nvPr/>
        </p:nvSpPr>
        <p:spPr>
          <a:xfrm rot="0">
            <a:off x="378460" y="1169670"/>
            <a:ext cx="6101715" cy="123190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31"/>
          <p:cNvCxnSpPr>
            <a:stCxn id="28" idx="2"/>
            <a:endCxn id="34" idx="0"/>
          </p:cNvCxnSpPr>
          <p:nvPr/>
        </p:nvCxnSpPr>
        <p:spPr>
          <a:xfrm rot="5400000">
            <a:off x="2886075" y="2529205"/>
            <a:ext cx="671195" cy="415290"/>
          </a:xfrm>
          <a:prstGeom prst="bentConnector3">
            <a:avLst>
              <a:gd name="adj1" fmla="val 49986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C:/Users/Administrator/AppData/Roaming/PolarisOffice/ETemp/7152_7681712/fImage246987657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250" y="3071495"/>
            <a:ext cx="5330825" cy="3495040"/>
          </a:xfrm>
          <a:prstGeom prst="rect"/>
          <a:noFill/>
        </p:spPr>
      </p:pic>
      <p:pic>
        <p:nvPicPr>
          <p:cNvPr id="35" name="그림 34" descr="C:/Users/Administrator/AppData/Roaming/PolarisOffice/ETemp/7152_7681712/fImage675908658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41110" y="3070860"/>
            <a:ext cx="5319395" cy="3521075"/>
          </a:xfrm>
          <a:prstGeom prst="rect"/>
          <a:noFill/>
        </p:spPr>
      </p:pic>
      <p:cxnSp>
        <p:nvCxnSpPr>
          <p:cNvPr id="36" name="도형 35"/>
          <p:cNvCxnSpPr>
            <a:stCxn id="28" idx="2"/>
            <a:endCxn id="35" idx="0"/>
          </p:cNvCxnSpPr>
          <p:nvPr/>
        </p:nvCxnSpPr>
        <p:spPr>
          <a:xfrm rot="16200000" flipH="1">
            <a:off x="5880100" y="-50165"/>
            <a:ext cx="670560" cy="5572125"/>
          </a:xfrm>
          <a:prstGeom prst="bentConnector3">
            <a:avLst>
              <a:gd name="adj1" fmla="val 49944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53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26" name="도형 25"/>
          <p:cNvCxnSpPr/>
          <p:nvPr/>
        </p:nvCxnSpPr>
        <p:spPr>
          <a:xfrm rot="0">
            <a:off x="4517390" y="3605530"/>
            <a:ext cx="952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C:/Users/Administrator/AppData/Roaming/PolarisOffice/ETemp/7152_7681712/fImage37932964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3" b="82607"/>
          <a:stretch>
            <a:fillRect/>
          </a:stretch>
        </p:blipFill>
        <p:spPr>
          <a:xfrm rot="0">
            <a:off x="490220" y="1230630"/>
            <a:ext cx="4148455" cy="482600"/>
          </a:xfrm>
          <a:prstGeom prst="rect"/>
          <a:noFill/>
        </p:spPr>
      </p:pic>
      <p:sp>
        <p:nvSpPr>
          <p:cNvPr id="35" name="도형 34"/>
          <p:cNvSpPr>
            <a:spLocks/>
          </p:cNvSpPr>
          <p:nvPr/>
        </p:nvSpPr>
        <p:spPr>
          <a:xfrm rot="0">
            <a:off x="636270" y="1307465"/>
            <a:ext cx="852805" cy="34544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35"/>
          <p:cNvCxnSpPr>
            <a:stCxn id="35" idx="2"/>
            <a:endCxn id="39" idx="0"/>
          </p:cNvCxnSpPr>
          <p:nvPr/>
        </p:nvCxnSpPr>
        <p:spPr>
          <a:xfrm rot="16200000" flipH="1">
            <a:off x="1630680" y="1083945"/>
            <a:ext cx="955675" cy="2092960"/>
          </a:xfrm>
          <a:prstGeom prst="bentConnector3">
            <a:avLst>
              <a:gd name="adj1" fmla="val 49926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도형 37"/>
          <p:cNvSpPr>
            <a:spLocks/>
          </p:cNvSpPr>
          <p:nvPr/>
        </p:nvSpPr>
        <p:spPr>
          <a:xfrm rot="0">
            <a:off x="1626235" y="1310640"/>
            <a:ext cx="938530" cy="34226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38" descr="C:/Users/Administrator/AppData/Roaming/PolarisOffice/ETemp/7152_7681712/fImage886075649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2760" y="2607310"/>
            <a:ext cx="5325110" cy="3519805"/>
          </a:xfrm>
          <a:prstGeom prst="rect"/>
          <a:noFill/>
        </p:spPr>
      </p:pic>
      <p:pic>
        <p:nvPicPr>
          <p:cNvPr id="40" name="그림 39" descr="C:/Users/Administrator/AppData/Roaming/PolarisOffice/ETemp/7152_7681712/fImage920784650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52540" y="2607945"/>
            <a:ext cx="5316220" cy="3493770"/>
          </a:xfrm>
          <a:prstGeom prst="rect"/>
          <a:noFill/>
        </p:spPr>
      </p:pic>
      <p:cxnSp>
        <p:nvCxnSpPr>
          <p:cNvPr id="41" name="도형 40"/>
          <p:cNvCxnSpPr>
            <a:stCxn id="38" idx="2"/>
            <a:endCxn id="40" idx="0"/>
          </p:cNvCxnSpPr>
          <p:nvPr/>
        </p:nvCxnSpPr>
        <p:spPr>
          <a:xfrm rot="16200000" flipH="1">
            <a:off x="5074920" y="-1327785"/>
            <a:ext cx="956310" cy="6915785"/>
          </a:xfrm>
          <a:prstGeom prst="bentConnector3">
            <a:avLst>
              <a:gd name="adj1" fmla="val 49954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9EB1085-56B4-48E6-B7B8-5191989D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8" t="13934" r="32094" b="24925"/>
          <a:stretch/>
        </p:blipFill>
        <p:spPr>
          <a:xfrm>
            <a:off x="3836035" y="1078230"/>
            <a:ext cx="4519930" cy="4198620"/>
          </a:xfrm>
          <a:prstGeom prst="rect">
            <a:avLst/>
          </a:prstGeom>
        </p:spPr>
      </p:pic>
      <p:sp>
        <p:nvSpPr>
          <p:cNvPr id="5" name="왼쪽 대괄호 4"/>
          <p:cNvSpPr/>
          <p:nvPr/>
        </p:nvSpPr>
        <p:spPr>
          <a:xfrm>
            <a:off x="3375660" y="5542915"/>
            <a:ext cx="115570" cy="955675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01160" y="5607685"/>
            <a:ext cx="37896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점점 늘어가는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/ 2</a:t>
            </a:r>
            <a:r>
              <a:rPr lang="ko-KR" altLang="en-US" dirty="0"/>
              <a:t>인 가구 비율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2215" y="6085205"/>
            <a:ext cx="2851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 인구의 </a:t>
            </a:r>
            <a:r>
              <a:rPr lang="en-US" altLang="ko-KR" dirty="0"/>
              <a:t>1/3</a:t>
            </a:r>
            <a:r>
              <a:rPr lang="ko-KR" altLang="en-US" dirty="0"/>
              <a:t>은 자취생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302760" y="6106795"/>
            <a:ext cx="466725" cy="330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/>
          <p:cNvSpPr/>
          <p:nvPr/>
        </p:nvSpPr>
        <p:spPr>
          <a:xfrm flipH="1">
            <a:off x="8585200" y="5542915"/>
            <a:ext cx="115570" cy="955675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186180" y="985520"/>
            <a:ext cx="30480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,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368425" y="1608455"/>
            <a:ext cx="36449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“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92125" y="1608455"/>
            <a:ext cx="36449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033780" y="2462530"/>
            <a:ext cx="14260195" cy="2813685"/>
            <a:chOff x="-1033780" y="2462530"/>
            <a:chExt cx="14260195" cy="281368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-1033780" y="2462530"/>
              <a:ext cx="14260195" cy="2813685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0030" y="3204210"/>
              <a:ext cx="2752725" cy="446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>
                  <a:solidFill>
                    <a:schemeClr val="bg1"/>
                  </a:solidFill>
                </a:rPr>
                <a:t>늘어가는 자취 인구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97020" y="3722370"/>
              <a:ext cx="4028440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자취생들을 위한 사이트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51825" y="3722370"/>
              <a:ext cx="1388745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가 필요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565" y="3194050"/>
              <a:ext cx="436880" cy="60642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920" y="3387725"/>
              <a:ext cx="840105" cy="102806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205" y="3387725"/>
              <a:ext cx="840105" cy="1028065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80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생성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638175" y="1370330"/>
            <a:ext cx="2771775" cy="5013325"/>
          </a:xfrm>
          <a:prstGeom prst="roundRect"/>
          <a:ln w="19050" cap="flat" cmpd="sng">
            <a:solidFill>
              <a:srgbClr val="5A9BD5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Apache common FileUpload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드래그&amp;드랍 파일 업로드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태그처리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136185707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33875" y="1187450"/>
            <a:ext cx="7404100" cy="5335905"/>
          </a:xfrm>
          <a:prstGeom prst="rect"/>
          <a:noFill/>
        </p:spPr>
      </p:pic>
      <p:sp>
        <p:nvSpPr>
          <p:cNvPr id="31" name="도형 30"/>
          <p:cNvSpPr>
            <a:spLocks/>
          </p:cNvSpPr>
          <p:nvPr/>
        </p:nvSpPr>
        <p:spPr>
          <a:xfrm rot="0">
            <a:off x="4333240" y="2781300"/>
            <a:ext cx="7352665" cy="65278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4336415" y="4225290"/>
            <a:ext cx="7352665" cy="58547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638175" y="1370330"/>
            <a:ext cx="2771775" cy="5013325"/>
          </a:xfrm>
          <a:prstGeom prst="roundRect"/>
          <a:ln w="19050" cap="flat" cmpd="sng">
            <a:solidFill>
              <a:srgbClr val="5A9BD5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WebSocket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Arial" charset="0"/>
                <a:ea typeface="맑은 고딕" charset="0"/>
              </a:rPr>
              <a:t>카카오 지도 API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실시간 채팅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달력을 이용한 일정관리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카카오 맵 기반의 장소마커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51489719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36415" y="1187450"/>
            <a:ext cx="7392670" cy="5327015"/>
          </a:xfrm>
          <a:prstGeom prst="rect"/>
          <a:noFill/>
        </p:spPr>
      </p:pic>
      <p:sp>
        <p:nvSpPr>
          <p:cNvPr id="31" name="도형 30"/>
          <p:cNvSpPr>
            <a:spLocks/>
          </p:cNvSpPr>
          <p:nvPr/>
        </p:nvSpPr>
        <p:spPr>
          <a:xfrm rot="0">
            <a:off x="9809480" y="1118870"/>
            <a:ext cx="2014220" cy="546481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4339590" y="4591685"/>
            <a:ext cx="4851400" cy="1750695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32" descr="C:/Users/Administrator/AppData/Roaming/PolarisOffice/ETemp/7152_7681712/fImage101923722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70195" y="1187450"/>
            <a:ext cx="3046095" cy="3167380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5343525" y="1110615"/>
            <a:ext cx="3107055" cy="3270250"/>
          </a:xfrm>
          <a:prstGeom prst="roundRect"/>
          <a:noFill/>
          <a:ln w="47625" cap="flat" cmpd="sng">
            <a:solidFill>
              <a:srgbClr val="FF8A00">
                <a:alpha val="100000"/>
              </a:srgb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26" name="도형 25"/>
          <p:cNvCxnSpPr/>
          <p:nvPr/>
        </p:nvCxnSpPr>
        <p:spPr>
          <a:xfrm rot="0">
            <a:off x="4517390" y="3605530"/>
            <a:ext cx="9525" cy="635"/>
          </a:xfrm>
          <a:prstGeom prst="straightConnector1"/>
          <a:ln w="6350" cap="flat" cmpd="sng">
            <a:solidFill>
              <a:srgbClr val="5B9BD5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C:/Users/Administrator/AppData/Roaming/PolarisOffice/ETemp/7152_7681712/fImage22524726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3695" y="1290955"/>
            <a:ext cx="4258945" cy="4802505"/>
          </a:xfrm>
          <a:prstGeom prst="rect"/>
          <a:noFill/>
        </p:spPr>
      </p:pic>
      <p:sp>
        <p:nvSpPr>
          <p:cNvPr id="35" name="도형 34"/>
          <p:cNvSpPr>
            <a:spLocks/>
          </p:cNvSpPr>
          <p:nvPr/>
        </p:nvSpPr>
        <p:spPr>
          <a:xfrm rot="0">
            <a:off x="2732405" y="2563495"/>
            <a:ext cx="852805" cy="68961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1306830" y="3960495"/>
            <a:ext cx="852805" cy="68961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0" name="도형 39"/>
          <p:cNvCxnSpPr>
            <a:stCxn id="35" idx="3"/>
            <a:endCxn id="37" idx="1"/>
          </p:cNvCxnSpPr>
          <p:nvPr/>
        </p:nvCxnSpPr>
        <p:spPr>
          <a:xfrm rot="0">
            <a:off x="3584575" y="2908300"/>
            <a:ext cx="2375535" cy="344805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C:/Users/Administrator/AppData/Roaming/PolarisOffice/ETemp/7152_7681712/fImage86738724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59475" y="1385570"/>
            <a:ext cx="3575685" cy="3735070"/>
          </a:xfrm>
          <a:prstGeom prst="rect"/>
          <a:noFill/>
        </p:spPr>
      </p:pic>
      <p:cxnSp>
        <p:nvCxnSpPr>
          <p:cNvPr id="36" name="도형 35"/>
          <p:cNvCxnSpPr>
            <a:stCxn id="39" idx="3"/>
            <a:endCxn id="44" idx="1"/>
          </p:cNvCxnSpPr>
          <p:nvPr/>
        </p:nvCxnSpPr>
        <p:spPr>
          <a:xfrm rot="0">
            <a:off x="2159000" y="4305300"/>
            <a:ext cx="5410835" cy="294005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 descr="C:/Users/Administrator/AppData/Roaming/PolarisOffice/ETemp/7152_7681712/fImage95815733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69200" y="2908300"/>
            <a:ext cx="3471545" cy="33813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5" name="그림 24" descr="C:/Users/Administrator/AppData/Roaming/PolarisOffice/ETemp/7152_7681712/fImage36931748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5930" y="1282065"/>
            <a:ext cx="4311650" cy="4784725"/>
          </a:xfrm>
          <a:prstGeom prst="rect"/>
          <a:noFill/>
        </p:spPr>
      </p:pic>
      <p:sp>
        <p:nvSpPr>
          <p:cNvPr id="26" name="도형 25"/>
          <p:cNvSpPr>
            <a:spLocks/>
          </p:cNvSpPr>
          <p:nvPr/>
        </p:nvSpPr>
        <p:spPr>
          <a:xfrm rot="0">
            <a:off x="3481070" y="2022475"/>
            <a:ext cx="1269365" cy="43942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 rot="0">
            <a:off x="489585" y="2559050"/>
            <a:ext cx="4252595" cy="140017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8" name="도형 27"/>
          <p:cNvCxnSpPr/>
          <p:nvPr/>
        </p:nvCxnSpPr>
        <p:spPr>
          <a:xfrm rot="0">
            <a:off x="4749800" y="2242185"/>
            <a:ext cx="1696085" cy="559435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28"/>
          <p:cNvCxnSpPr>
            <a:stCxn id="27" idx="3"/>
            <a:endCxn id="33" idx="1"/>
          </p:cNvCxnSpPr>
          <p:nvPr/>
        </p:nvCxnSpPr>
        <p:spPr>
          <a:xfrm rot="0">
            <a:off x="4741545" y="3258820"/>
            <a:ext cx="1702435" cy="1598295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30"/>
          <p:cNvSpPr>
            <a:spLocks/>
          </p:cNvSpPr>
          <p:nvPr/>
        </p:nvSpPr>
        <p:spPr>
          <a:xfrm rot="0">
            <a:off x="492760" y="4937125"/>
            <a:ext cx="4252595" cy="121602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Administrator/AppData/Roaming/PolarisOffice/ETemp/7152_7681712/fImage26523755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5250" y="1282065"/>
            <a:ext cx="4165600" cy="3038475"/>
          </a:xfrm>
          <a:prstGeom prst="rect"/>
          <a:noFill/>
        </p:spPr>
      </p:pic>
      <p:pic>
        <p:nvPicPr>
          <p:cNvPr id="33" name="그림 32" descr="C:/Users/Administrator/AppData/Roaming/PolarisOffice/ETemp/7152_7681712/fImage234877564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3345" y="3623310"/>
            <a:ext cx="4408170" cy="24669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3541395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리스트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7" name="그림 26" descr="C:/Users/Administrator/AppData/Roaming/PolarisOffice/ETemp/7152_7681712/fImage17175771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0" y="929005"/>
            <a:ext cx="3860165" cy="3933190"/>
          </a:xfrm>
          <a:prstGeom prst="rect"/>
          <a:noFill/>
        </p:spPr>
      </p:pic>
      <p:pic>
        <p:nvPicPr>
          <p:cNvPr id="29" name="그림 28" descr="C:/Users/Administrator/AppData/Roaming/PolarisOffice/ETemp/7152_7681712/fImage18550776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220" y="2625090"/>
            <a:ext cx="3851275" cy="3846830"/>
          </a:xfrm>
          <a:prstGeom prst="rect"/>
          <a:noFill/>
        </p:spPr>
      </p:pic>
      <p:pic>
        <p:nvPicPr>
          <p:cNvPr id="30" name="그림 29" descr="C:/Users/Administrator/AppData/Roaming/PolarisOffice/ETemp/7152_7681712/fImage250507794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1790" y="1324610"/>
            <a:ext cx="4820920" cy="3775710"/>
          </a:xfrm>
          <a:prstGeom prst="rect"/>
          <a:noFill/>
        </p:spPr>
      </p:pic>
      <p:sp>
        <p:nvSpPr>
          <p:cNvPr id="26" name="도형 25"/>
          <p:cNvSpPr>
            <a:spLocks/>
          </p:cNvSpPr>
          <p:nvPr/>
        </p:nvSpPr>
        <p:spPr>
          <a:xfrm rot="0">
            <a:off x="4259580" y="4027170"/>
            <a:ext cx="963930" cy="35369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355600" y="4641215"/>
            <a:ext cx="4867910" cy="35369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5400000" flipH="1" flipV="1">
            <a:off x="4852670" y="2783840"/>
            <a:ext cx="1132840" cy="1355090"/>
          </a:xfrm>
          <a:prstGeom prst="bentConnector2"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3" name="도형 32"/>
          <p:cNvCxnSpPr>
            <a:stCxn id="31" idx="3"/>
            <a:endCxn id="29" idx="1"/>
          </p:cNvCxnSpPr>
          <p:nvPr/>
        </p:nvCxnSpPr>
        <p:spPr>
          <a:xfrm rot="0" flipV="1">
            <a:off x="5222875" y="4547870"/>
            <a:ext cx="2379980" cy="270510"/>
          </a:xfrm>
          <a:prstGeom prst="bentConnector3">
            <a:avLst>
              <a:gd name="adj1" fmla="val 49986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0"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 rot="0">
              <a:off x="505460" y="435610"/>
              <a:ext cx="635" cy="618490"/>
            </a:xfrm>
            <a:prstGeom prst="line"/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 rot="0">
              <a:off x="350520" y="291465"/>
              <a:ext cx="288925" cy="288925"/>
            </a:xfrm>
            <a:prstGeom prst="ellipse"/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 rot="0">
            <a:off x="793115" y="351155"/>
            <a:ext cx="4034790" cy="577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UI </a:t>
            </a:r>
            <a:r>
              <a:rPr lang="ko-KR" altLang="en-US" sz="1600" b="1">
                <a:solidFill>
                  <a:srgbClr val="5A9BD5"/>
                </a:solidFill>
                <a:latin typeface="맑은 고딕" charset="0"/>
                <a:ea typeface="맑은 고딕" charset="0"/>
                <a:cs typeface="+mn-cs"/>
              </a:rPr>
              <a:t>설계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600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모임원관리</a:t>
            </a:r>
            <a:endParaRPr lang="ko-KR" altLang="en-US" sz="1600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5" name="그림 24" descr="C:/Users/Administrator/AppData/Roaming/PolarisOffice/ETemp/7152_7681712/fImage34471794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0855" y="1703705"/>
            <a:ext cx="5619115" cy="4346575"/>
          </a:xfrm>
          <a:prstGeom prst="rect"/>
          <a:noFill/>
        </p:spPr>
      </p:pic>
      <p:sp>
        <p:nvSpPr>
          <p:cNvPr id="26" name="도형 25"/>
          <p:cNvSpPr>
            <a:spLocks/>
          </p:cNvSpPr>
          <p:nvPr/>
        </p:nvSpPr>
        <p:spPr>
          <a:xfrm rot="0">
            <a:off x="5019040" y="2851785"/>
            <a:ext cx="1090930" cy="35369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 rot="0">
            <a:off x="4704080" y="3846195"/>
            <a:ext cx="1090930" cy="138620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0">
            <a:off x="4706620" y="5292090"/>
            <a:ext cx="1082675" cy="72326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1807210" y="1649730"/>
            <a:ext cx="731520" cy="35369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6318799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3105" y="1343660"/>
            <a:ext cx="3211195" cy="1333500"/>
          </a:xfrm>
          <a:prstGeom prst="rect"/>
          <a:noFill/>
        </p:spPr>
      </p:pic>
      <p:pic>
        <p:nvPicPr>
          <p:cNvPr id="31" name="그림 30" descr="C:/Users/Administrator/AppData/Roaming/PolarisOffice/ETemp/7152_7681712/fImage5412801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38795" y="2097405"/>
            <a:ext cx="3195320" cy="1327785"/>
          </a:xfrm>
          <a:prstGeom prst="rect"/>
          <a:noFill/>
        </p:spPr>
      </p:pic>
      <p:pic>
        <p:nvPicPr>
          <p:cNvPr id="32" name="그림 31" descr="C:/Users/Administrator/AppData/Roaming/PolarisOffice/ETemp/7152_7681712/fImage6259803390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94830" y="2898140"/>
            <a:ext cx="3114040" cy="1345565"/>
          </a:xfrm>
          <a:prstGeom prst="rect"/>
          <a:noFill/>
        </p:spPr>
      </p:pic>
      <p:pic>
        <p:nvPicPr>
          <p:cNvPr id="33" name="그림 32" descr="C:/Users/Administrator/AppData/Roaming/PolarisOffice/ETemp/7152_7681712/fImage562180415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61985" y="3872865"/>
            <a:ext cx="3122295" cy="1308735"/>
          </a:xfrm>
          <a:prstGeom prst="rect"/>
          <a:noFill/>
        </p:spPr>
      </p:pic>
      <p:pic>
        <p:nvPicPr>
          <p:cNvPr id="34" name="그림 33" descr="C:/Users/Administrator/AppData/Roaming/PolarisOffice/ETemp/7152_7681712/fImage466380529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8185" y="4784725"/>
            <a:ext cx="3112135" cy="1377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개발일정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1AFDBE-31FF-4FFE-8703-9BAD83CD9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94102"/>
              </p:ext>
            </p:extLst>
          </p:nvPr>
        </p:nvGraphicFramePr>
        <p:xfrm>
          <a:off x="838199" y="1764091"/>
          <a:ext cx="10515601" cy="353936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80232">
                  <a:extLst>
                    <a:ext uri="{9D8B030D-6E8A-4147-A177-3AD203B41FA5}">
                      <a16:colId xmlns:a16="http://schemas.microsoft.com/office/drawing/2014/main" val="3129052580"/>
                    </a:ext>
                  </a:extLst>
                </a:gridCol>
                <a:gridCol w="1044419">
                  <a:extLst>
                    <a:ext uri="{9D8B030D-6E8A-4147-A177-3AD203B41FA5}">
                      <a16:colId xmlns:a16="http://schemas.microsoft.com/office/drawing/2014/main" val="40835712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60157836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306934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80396944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2848577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505769210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723342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8350525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49546244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634172343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759713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32726279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7961460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310733939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04525340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753730696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4040015994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154794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1707662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445687082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42774608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54457767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05319107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90319799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759851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81655129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754972631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424877771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1286747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17342882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54973497"/>
                    </a:ext>
                  </a:extLst>
                </a:gridCol>
              </a:tblGrid>
              <a:tr h="3515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구분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내용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6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7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848839467"/>
                  </a:ext>
                </a:extLst>
              </a:tr>
              <a:tr h="248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2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3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4</a:t>
                      </a:r>
                      <a:r>
                        <a:rPr lang="ko-KR" altLang="en-US" sz="1300" u="none" strike="noStrike" dirty="0">
                          <a:effectLst/>
                        </a:rPr>
                        <a:t>주차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218692438"/>
                  </a:ext>
                </a:extLst>
              </a:tr>
              <a:tr h="209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671494065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주제 선정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94293535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개발계획수립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33630964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524325175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DB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791615888"/>
                  </a:ext>
                </a:extLst>
              </a:tr>
              <a:tr h="3033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416294592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기능구현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32210853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단위테스트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20659346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통합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614008350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6E3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6E3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557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106DF4-CE56-4514-AB0B-271FC5AFB00E}"/>
              </a:ext>
            </a:extLst>
          </p:cNvPr>
          <p:cNvSpPr txBox="1"/>
          <p:nvPr/>
        </p:nvSpPr>
        <p:spPr>
          <a:xfrm>
            <a:off x="2382520" y="2579370"/>
            <a:ext cx="110807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아이디어선정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75B27-1B45-4738-96D3-2E19A085ACA4}"/>
              </a:ext>
            </a:extLst>
          </p:cNvPr>
          <p:cNvSpPr txBox="1"/>
          <p:nvPr/>
        </p:nvSpPr>
        <p:spPr>
          <a:xfrm>
            <a:off x="2950210" y="2883535"/>
            <a:ext cx="110807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개발계획수립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7467F-41AA-43D3-8DAF-AD3F2DE2331D}"/>
              </a:ext>
            </a:extLst>
          </p:cNvPr>
          <p:cNvSpPr txBox="1"/>
          <p:nvPr/>
        </p:nvSpPr>
        <p:spPr>
          <a:xfrm>
            <a:off x="3310890" y="3187065"/>
            <a:ext cx="6959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DB6F2-453C-4408-90E4-F67F41B1760A}"/>
              </a:ext>
            </a:extLst>
          </p:cNvPr>
          <p:cNvSpPr txBox="1"/>
          <p:nvPr/>
        </p:nvSpPr>
        <p:spPr>
          <a:xfrm>
            <a:off x="3310890" y="3495675"/>
            <a:ext cx="74739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01C48-C212-4CB2-9F9E-AEDEACD97B0D}"/>
              </a:ext>
            </a:extLst>
          </p:cNvPr>
          <p:cNvSpPr txBox="1"/>
          <p:nvPr/>
        </p:nvSpPr>
        <p:spPr>
          <a:xfrm>
            <a:off x="4460875" y="3772535"/>
            <a:ext cx="6959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16E1F-83BD-4249-9725-6ABC22159ACD}"/>
              </a:ext>
            </a:extLst>
          </p:cNvPr>
          <p:cNvSpPr txBox="1"/>
          <p:nvPr/>
        </p:nvSpPr>
        <p:spPr>
          <a:xfrm>
            <a:off x="5556250" y="4113530"/>
            <a:ext cx="19418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각자 파트 세부 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3FFC2-C645-4C9B-82FD-82DC623A8D0F}"/>
              </a:ext>
            </a:extLst>
          </p:cNvPr>
          <p:cNvSpPr txBox="1"/>
          <p:nvPr/>
        </p:nvSpPr>
        <p:spPr>
          <a:xfrm>
            <a:off x="7020560" y="4390390"/>
            <a:ext cx="95440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단위테스트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BA4A5-FEE7-4811-A5E9-6E3D0027E1D7}"/>
              </a:ext>
            </a:extLst>
          </p:cNvPr>
          <p:cNvSpPr txBox="1"/>
          <p:nvPr/>
        </p:nvSpPr>
        <p:spPr>
          <a:xfrm>
            <a:off x="7858125" y="4697730"/>
            <a:ext cx="4927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016D5-DB87-47CF-8BB1-7728D6253F65}"/>
              </a:ext>
            </a:extLst>
          </p:cNvPr>
          <p:cNvSpPr txBox="1"/>
          <p:nvPr/>
        </p:nvSpPr>
        <p:spPr>
          <a:xfrm>
            <a:off x="9123680" y="5026660"/>
            <a:ext cx="121729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 및 보완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E209B-A858-4EA0-BD24-41CDE17DF71F}"/>
              </a:ext>
            </a:extLst>
          </p:cNvPr>
          <p:cNvSpPr txBox="1"/>
          <p:nvPr/>
        </p:nvSpPr>
        <p:spPr>
          <a:xfrm>
            <a:off x="10861040" y="5003165"/>
            <a:ext cx="4927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328981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70" y="1074420"/>
            <a:ext cx="9784715" cy="503110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65"/>
            <a:ext cx="53911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785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77590" y="3053715"/>
            <a:ext cx="8016240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i="1" dirty="0">
                <a:solidFill>
                  <a:schemeClr val="bg1"/>
                </a:solidFill>
                <a:cs typeface="Aharoni" panose="02010803020104030203" pitchFamily="2" charset="-79"/>
              </a:rPr>
              <a:t>페이지 시연</a:t>
            </a:r>
            <a:endParaRPr lang="en-US" altLang="ko-KR" sz="6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" name="순서도: 지연 1"/>
          <p:cNvSpPr/>
          <p:nvPr/>
        </p:nvSpPr>
        <p:spPr>
          <a:xfrm>
            <a:off x="0" y="3235960"/>
            <a:ext cx="312420" cy="285115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8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360170" y="1074420"/>
            <a:ext cx="9784715" cy="5031105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3378200"/>
          </a:xfrm>
          <a:prstGeom prst="rect">
            <a:avLst/>
          </a:prstGeom>
          <a:solidFill>
            <a:schemeClr val="tx2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028565"/>
            <a:ext cx="539115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bg1"/>
                </a:solidFill>
                <a:cs typeface="Aharoni" panose="02010803020104030203" pitchFamily="2" charset="-79"/>
              </a:rPr>
              <a:t>www.bizcam.co.kr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3378200"/>
            <a:ext cx="12192000" cy="3486785"/>
          </a:xfrm>
          <a:prstGeom prst="rect">
            <a:avLst/>
          </a:prstGeom>
          <a:solidFill>
            <a:schemeClr val="tx2">
              <a:lumMod val="7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66260" y="2787650"/>
            <a:ext cx="4939030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i="1" dirty="0">
                <a:solidFill>
                  <a:schemeClr val="bg1"/>
                </a:solidFill>
                <a:cs typeface="Aharoni" panose="02010803020104030203" pitchFamily="2" charset="-79"/>
              </a:rPr>
              <a:t>Q &amp; A</a:t>
            </a:r>
          </a:p>
        </p:txBody>
      </p:sp>
      <p:sp>
        <p:nvSpPr>
          <p:cNvPr id="2" name="순서도: 지연 1"/>
          <p:cNvSpPr/>
          <p:nvPr/>
        </p:nvSpPr>
        <p:spPr>
          <a:xfrm>
            <a:off x="0" y="3235960"/>
            <a:ext cx="312420" cy="285115"/>
          </a:xfrm>
          <a:prstGeom prst="flowChartDelay">
            <a:avLst/>
          </a:prstGeom>
          <a:solidFill>
            <a:srgbClr val="ED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9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C56848-405C-438C-8E88-4E842571B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" y="4699000"/>
            <a:ext cx="1489710" cy="1489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B78817-8E68-48C4-9ABB-4E4C1F2BD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816225"/>
            <a:ext cx="1596390" cy="15963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1C643F-2063-4741-973A-1FCD717E7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1230630"/>
            <a:ext cx="1489710" cy="148971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959A679-BC17-4661-BE99-8C17D3F5EC4C}"/>
              </a:ext>
            </a:extLst>
          </p:cNvPr>
          <p:cNvSpPr/>
          <p:nvPr/>
        </p:nvSpPr>
        <p:spPr>
          <a:xfrm rot="5400000">
            <a:off x="6052185" y="-1964690"/>
            <a:ext cx="1265555" cy="7621270"/>
          </a:xfrm>
          <a:prstGeom prst="wedgeRoundRectCallout">
            <a:avLst>
              <a:gd name="adj1" fmla="val -17175"/>
              <a:gd name="adj2" fmla="val 57792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9CDE0-1D93-4023-9035-C5F9038D8527}"/>
              </a:ext>
            </a:extLst>
          </p:cNvPr>
          <p:cNvSpPr txBox="1"/>
          <p:nvPr/>
        </p:nvSpPr>
        <p:spPr>
          <a:xfrm>
            <a:off x="2987675" y="1370330"/>
            <a:ext cx="719582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혼자 사는 쓸쓸함을 다른 사람과의 약속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모임을 통해 해결합니다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집에 있는 시간은 그리 길지 않아요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B8EA0-F013-458F-91AC-C49D13BABF50}"/>
              </a:ext>
            </a:extLst>
          </p:cNvPr>
          <p:cNvSpPr txBox="1"/>
          <p:nvPr/>
        </p:nvSpPr>
        <p:spPr>
          <a:xfrm>
            <a:off x="709930" y="2816225"/>
            <a:ext cx="20212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씨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25B6E85-4996-48B3-8F6E-A0B3BDB6975A}"/>
              </a:ext>
            </a:extLst>
          </p:cNvPr>
          <p:cNvSpPr/>
          <p:nvPr/>
        </p:nvSpPr>
        <p:spPr>
          <a:xfrm rot="16200000">
            <a:off x="5750560" y="988060"/>
            <a:ext cx="1297305" cy="5691505"/>
          </a:xfrm>
          <a:prstGeom prst="wedgeRoundRectCallout">
            <a:avLst>
              <a:gd name="adj1" fmla="val 2359"/>
              <a:gd name="adj2" fmla="val 62907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09E4B-3B51-4241-B5C1-18047DD4B579}"/>
              </a:ext>
            </a:extLst>
          </p:cNvPr>
          <p:cNvSpPr txBox="1"/>
          <p:nvPr/>
        </p:nvSpPr>
        <p:spPr>
          <a:xfrm>
            <a:off x="2731135" y="3413125"/>
            <a:ext cx="6372225" cy="86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ko-KR" altLang="en-US" dirty="0"/>
              <a:t>처음 혼자 </a:t>
            </a:r>
            <a:r>
              <a:rPr lang="ko-KR" altLang="en-US" dirty="0" err="1"/>
              <a:t>살다보니</a:t>
            </a:r>
            <a:r>
              <a:rPr lang="ko-KR" altLang="en-US" dirty="0"/>
              <a:t> 아직 </a:t>
            </a:r>
            <a:r>
              <a:rPr lang="ko-KR" altLang="en-US" dirty="0" err="1"/>
              <a:t>모르는게</a:t>
            </a:r>
            <a:r>
              <a:rPr lang="ko-KR" altLang="en-US" dirty="0"/>
              <a:t> 너무 많아요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청소</a:t>
            </a:r>
            <a:r>
              <a:rPr lang="en-US" altLang="ko-KR" dirty="0"/>
              <a:t>, </a:t>
            </a:r>
            <a:r>
              <a:rPr lang="ko-KR" altLang="en-US" dirty="0" err="1"/>
              <a:t>혼밥</a:t>
            </a:r>
            <a:r>
              <a:rPr lang="ko-KR" altLang="en-US" dirty="0"/>
              <a:t> 장소</a:t>
            </a:r>
            <a:r>
              <a:rPr lang="en-US" altLang="ko-KR" dirty="0"/>
              <a:t>, </a:t>
            </a:r>
            <a:r>
              <a:rPr lang="ko-KR" altLang="en-US" dirty="0"/>
              <a:t>내 집 주변의 맛집 등등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D04AC-FA75-4CF0-A94C-08DB0C63382D}"/>
              </a:ext>
            </a:extLst>
          </p:cNvPr>
          <p:cNvSpPr txBox="1"/>
          <p:nvPr/>
        </p:nvSpPr>
        <p:spPr>
          <a:xfrm>
            <a:off x="10183495" y="4483100"/>
            <a:ext cx="20085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B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86B4EA1A-DCA2-4C1D-909F-3B4DA118597E}"/>
              </a:ext>
            </a:extLst>
          </p:cNvPr>
          <p:cNvSpPr/>
          <p:nvPr/>
        </p:nvSpPr>
        <p:spPr>
          <a:xfrm rot="16200000">
            <a:off x="5637530" y="2220595"/>
            <a:ext cx="1136650" cy="7195820"/>
          </a:xfrm>
          <a:prstGeom prst="wedgeRoundRectCallout">
            <a:avLst>
              <a:gd name="adj1" fmla="val -8974"/>
              <a:gd name="adj2" fmla="val -57134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6951C5-7F49-4465-B61B-A6A0967B05DC}"/>
              </a:ext>
            </a:extLst>
          </p:cNvPr>
          <p:cNvSpPr txBox="1"/>
          <p:nvPr/>
        </p:nvSpPr>
        <p:spPr>
          <a:xfrm>
            <a:off x="2731135" y="5356860"/>
            <a:ext cx="7295515" cy="86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혼자 </a:t>
            </a:r>
            <a:r>
              <a:rPr lang="ko-KR" altLang="en-US" dirty="0" err="1"/>
              <a:t>살다보니</a:t>
            </a:r>
            <a:r>
              <a:rPr lang="ko-KR" altLang="en-US" dirty="0"/>
              <a:t> 내가 집을 나설 때 무엇을 해야 할 지 모르겠어요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마스크 챙겨가라는 엄마가 그립네요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19B8F-15C2-4FC0-BBAF-58A5E918F308}"/>
              </a:ext>
            </a:extLst>
          </p:cNvPr>
          <p:cNvSpPr txBox="1"/>
          <p:nvPr/>
        </p:nvSpPr>
        <p:spPr>
          <a:xfrm>
            <a:off x="438150" y="6310630"/>
            <a:ext cx="18313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C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71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21">
            <a:extLst>
              <a:ext uri="{FF2B5EF4-FFF2-40B4-BE49-F238E27FC236}">
                <a16:creationId xmlns:a16="http://schemas.microsoft.com/office/drawing/2014/main" id="{6BACB9B6-8871-43C6-841D-091B9903AF1C}"/>
              </a:ext>
            </a:extLst>
          </p:cNvPr>
          <p:cNvSpPr/>
          <p:nvPr/>
        </p:nvSpPr>
        <p:spPr>
          <a:xfrm>
            <a:off x="4289425" y="1392555"/>
            <a:ext cx="3613150" cy="4933315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BA3863B7-AC6C-42B7-B5F9-96A3DC8AE0F3}"/>
              </a:ext>
            </a:extLst>
          </p:cNvPr>
          <p:cNvSpPr/>
          <p:nvPr/>
        </p:nvSpPr>
        <p:spPr>
          <a:xfrm>
            <a:off x="8158480" y="1389380"/>
            <a:ext cx="3613150" cy="4933315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F8B3623D-7781-44ED-9608-C203069E6098}"/>
              </a:ext>
            </a:extLst>
          </p:cNvPr>
          <p:cNvSpPr/>
          <p:nvPr/>
        </p:nvSpPr>
        <p:spPr>
          <a:xfrm>
            <a:off x="4545330" y="3447415"/>
            <a:ext cx="3136900" cy="2630805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9A5F565A-82B6-4E35-BCD0-BAE7119AC903}"/>
              </a:ext>
            </a:extLst>
          </p:cNvPr>
          <p:cNvSpPr/>
          <p:nvPr/>
        </p:nvSpPr>
        <p:spPr>
          <a:xfrm>
            <a:off x="4945380" y="3226435"/>
            <a:ext cx="2337435" cy="54864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네이트판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커뮤니티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34">
            <a:extLst>
              <a:ext uri="{FF2B5EF4-FFF2-40B4-BE49-F238E27FC236}">
                <a16:creationId xmlns:a16="http://schemas.microsoft.com/office/drawing/2014/main" id="{B208809C-B412-49B8-AB5F-922ED5358C68}"/>
              </a:ext>
            </a:extLst>
          </p:cNvPr>
          <p:cNvSpPr/>
          <p:nvPr/>
        </p:nvSpPr>
        <p:spPr>
          <a:xfrm>
            <a:off x="8446135" y="3447415"/>
            <a:ext cx="3136900" cy="2630805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35">
            <a:extLst>
              <a:ext uri="{FF2B5EF4-FFF2-40B4-BE49-F238E27FC236}">
                <a16:creationId xmlns:a16="http://schemas.microsoft.com/office/drawing/2014/main" id="{C16870E8-F347-4B93-838F-0731DB65350E}"/>
              </a:ext>
            </a:extLst>
          </p:cNvPr>
          <p:cNvSpPr/>
          <p:nvPr/>
        </p:nvSpPr>
        <p:spPr>
          <a:xfrm>
            <a:off x="8716645" y="3268345"/>
            <a:ext cx="2593340" cy="5359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자취생 추천 </a:t>
            </a:r>
            <a:r>
              <a:rPr lang="ko-KR" altLang="en-US" b="1" dirty="0" err="1"/>
              <a:t>어플</a:t>
            </a:r>
            <a:endParaRPr lang="en-US" altLang="ko-KR" b="1" dirty="0"/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4AA7C913-77D9-4416-8705-292A4D2F1EFF}"/>
              </a:ext>
            </a:extLst>
          </p:cNvPr>
          <p:cNvSpPr/>
          <p:nvPr/>
        </p:nvSpPr>
        <p:spPr>
          <a:xfrm>
            <a:off x="441325" y="1392555"/>
            <a:ext cx="3613150" cy="4933315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32">
            <a:extLst>
              <a:ext uri="{FF2B5EF4-FFF2-40B4-BE49-F238E27FC236}">
                <a16:creationId xmlns:a16="http://schemas.microsoft.com/office/drawing/2014/main" id="{E995EB1E-7A60-45D1-8DD9-BD5E956A9E12}"/>
              </a:ext>
            </a:extLst>
          </p:cNvPr>
          <p:cNvSpPr/>
          <p:nvPr/>
        </p:nvSpPr>
        <p:spPr>
          <a:xfrm>
            <a:off x="697230" y="3447415"/>
            <a:ext cx="3136900" cy="2630805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26">
            <a:extLst>
              <a:ext uri="{FF2B5EF4-FFF2-40B4-BE49-F238E27FC236}">
                <a16:creationId xmlns:a16="http://schemas.microsoft.com/office/drawing/2014/main" id="{BDFBC7C2-1690-413A-AC95-E80ECCFA2E7A}"/>
              </a:ext>
            </a:extLst>
          </p:cNvPr>
          <p:cNvSpPr/>
          <p:nvPr/>
        </p:nvSpPr>
        <p:spPr>
          <a:xfrm>
            <a:off x="1156970" y="3173730"/>
            <a:ext cx="2049780" cy="5486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스터디서치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모임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67BEEA7-74EE-4377-BD2C-16F60BD6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2" t="22942" r="23108" b="15437"/>
          <a:stretch/>
        </p:blipFill>
        <p:spPr>
          <a:xfrm>
            <a:off x="948690" y="1492250"/>
            <a:ext cx="2633980" cy="165163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E3AC94-F4FB-48C4-84F3-DB4E13616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8" t="24381" r="40714" b="2857"/>
          <a:stretch/>
        </p:blipFill>
        <p:spPr>
          <a:xfrm>
            <a:off x="4605020" y="1562100"/>
            <a:ext cx="3017520" cy="15113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 b="40691"/>
          <a:stretch/>
        </p:blipFill>
        <p:spPr>
          <a:xfrm>
            <a:off x="8265795" y="1553845"/>
            <a:ext cx="1668780" cy="16490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39040"/>
          <a:stretch/>
        </p:blipFill>
        <p:spPr>
          <a:xfrm>
            <a:off x="10013315" y="1564005"/>
            <a:ext cx="1622425" cy="16395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675765" y="3804285"/>
            <a:ext cx="10464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66445" y="4245610"/>
            <a:ext cx="306768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단순 스터디를 넘어서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전문가급에게</a:t>
            </a:r>
            <a:r>
              <a:rPr lang="ko-KR" altLang="en-US" sz="1600" dirty="0"/>
              <a:t> 배울 수 있음</a:t>
            </a:r>
            <a:endParaRPr lang="ko-KR" altLang="en-US" sz="16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675765" y="4161790"/>
            <a:ext cx="1066800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32155" y="5367020"/>
            <a:ext cx="30676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영어 스터디만 지원</a:t>
            </a:r>
            <a:endParaRPr lang="ko-KR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871980" y="4953635"/>
            <a:ext cx="639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1679575" y="5292090"/>
            <a:ext cx="1062990" cy="635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574030" y="3804285"/>
            <a:ext cx="10464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73905" y="4255135"/>
            <a:ext cx="306768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실시간</a:t>
            </a:r>
            <a:r>
              <a:rPr lang="en-US" altLang="ko-KR" sz="1600" dirty="0"/>
              <a:t>, </a:t>
            </a:r>
            <a:r>
              <a:rPr lang="ko-KR" altLang="en-US" sz="1600" dirty="0"/>
              <a:t>월간</a:t>
            </a:r>
            <a:r>
              <a:rPr lang="en-US" altLang="ko-KR" sz="1600" dirty="0"/>
              <a:t>, </a:t>
            </a:r>
            <a:r>
              <a:rPr lang="ko-KR" altLang="en-US" sz="1600" dirty="0"/>
              <a:t>주간 등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기간별 </a:t>
            </a:r>
            <a:r>
              <a:rPr lang="ko-KR" altLang="en-US" sz="1600" dirty="0" err="1"/>
              <a:t>인기글</a:t>
            </a:r>
            <a:r>
              <a:rPr lang="ko-KR" altLang="en-US" sz="1600" dirty="0"/>
              <a:t> 보임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5574030" y="4161790"/>
            <a:ext cx="1066800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63745" y="5367020"/>
            <a:ext cx="306768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 </a:t>
            </a:r>
            <a:r>
              <a:rPr lang="ko-KR" altLang="en-US" sz="1600" dirty="0" err="1"/>
              <a:t>꿀팁같은</a:t>
            </a:r>
            <a:r>
              <a:rPr lang="ko-KR" altLang="en-US" sz="1600" dirty="0"/>
              <a:t> 정보를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찾기 힘듦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770245" y="4953635"/>
            <a:ext cx="639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5578475" y="5292090"/>
            <a:ext cx="1062990" cy="635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8479155" y="4368800"/>
            <a:ext cx="306768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자취생들의 커뮤니티나</a:t>
            </a:r>
            <a:endParaRPr lang="en-US" altLang="ko-KR" sz="1600" dirty="0"/>
          </a:p>
          <a:p>
            <a:pPr algn="ctr"/>
            <a:r>
              <a:rPr lang="ko-KR" altLang="en-US" sz="1600" dirty="0"/>
              <a:t>모임을 위한 </a:t>
            </a:r>
            <a:r>
              <a:rPr lang="ko-KR" altLang="en-US" sz="1600" dirty="0" err="1"/>
              <a:t>어플은</a:t>
            </a:r>
            <a:endParaRPr lang="en-US" altLang="ko-KR" sz="1600" dirty="0"/>
          </a:p>
          <a:p>
            <a:pPr algn="ctr"/>
            <a:r>
              <a:rPr lang="ko-KR" altLang="en-US" sz="1600" dirty="0"/>
              <a:t>존재하지 않음</a:t>
            </a:r>
            <a:endParaRPr lang="en-US" altLang="ko-KR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시장조사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15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49700" y="4873625"/>
            <a:ext cx="4424045" cy="105600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서울시 미세먼지 공공데이터를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행동 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9900" y="4873625"/>
            <a:ext cx="3134360" cy="105600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모임추천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51240" y="4873625"/>
            <a:ext cx="3134360" cy="105600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혼자 사는 이야기 공유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우리가 만들 사이트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7F49EB-D0FF-4793-A433-8110A985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" y="1984375"/>
            <a:ext cx="3260090" cy="2407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08F5BB-7196-4F1E-9E29-6E62E2D5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5" y="1980565"/>
            <a:ext cx="4097020" cy="2407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F81FFC-2F81-4722-A27E-A13F5517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675" y="1984375"/>
            <a:ext cx="3285490" cy="2407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90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주요기능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DE39011-9CDD-4369-A2DB-AF2221BA5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65" y="2124075"/>
            <a:ext cx="1729740" cy="1729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0A570D-A36F-4639-BBA4-F893B4280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176780"/>
            <a:ext cx="2031365" cy="20313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FA2C4B-95C8-4279-89D4-4E832563F3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30" y="2176780"/>
            <a:ext cx="1571625" cy="1571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DAB1FE-CA00-4268-9EFD-B3FAD7C7BFA6}"/>
              </a:ext>
            </a:extLst>
          </p:cNvPr>
          <p:cNvSpPr txBox="1"/>
          <p:nvPr/>
        </p:nvSpPr>
        <p:spPr>
          <a:xfrm>
            <a:off x="350520" y="4349115"/>
            <a:ext cx="264795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데이터를</a:t>
            </a:r>
            <a:r>
              <a:rPr lang="en-US" altLang="ko-KR" b="1" dirty="0"/>
              <a:t> </a:t>
            </a:r>
          </a:p>
          <a:p>
            <a:pPr algn="ctr"/>
            <a:r>
              <a:rPr lang="ko-KR" altLang="en-US" b="1" dirty="0"/>
              <a:t>이용한 모임추천 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8B764-2AEE-4AAE-90A8-4E457C44A083}"/>
              </a:ext>
            </a:extLst>
          </p:cNvPr>
          <p:cNvSpPr txBox="1"/>
          <p:nvPr/>
        </p:nvSpPr>
        <p:spPr>
          <a:xfrm>
            <a:off x="3325495" y="4349115"/>
            <a:ext cx="264795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</a:t>
            </a:r>
            <a:endParaRPr lang="en-US" altLang="ko-KR" b="1" dirty="0"/>
          </a:p>
          <a:p>
            <a:pPr algn="ctr"/>
            <a:r>
              <a:rPr lang="ko-KR" altLang="en-US" b="1" dirty="0"/>
              <a:t>커뮤니티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9C2B1-98E2-4E6A-920E-11CCEC6AFFDC}"/>
              </a:ext>
            </a:extLst>
          </p:cNvPr>
          <p:cNvSpPr txBox="1"/>
          <p:nvPr/>
        </p:nvSpPr>
        <p:spPr>
          <a:xfrm>
            <a:off x="6218555" y="4349115"/>
            <a:ext cx="264795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공공데이터를 이용한 </a:t>
            </a:r>
            <a:endParaRPr lang="en-US" altLang="ko-KR" b="1" dirty="0"/>
          </a:p>
          <a:p>
            <a:pPr algn="ctr"/>
            <a:r>
              <a:rPr lang="ko-KR" altLang="en-US" b="1" dirty="0"/>
              <a:t>사용자 행동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33B1-DA15-4C70-8990-B1B480492B0E}"/>
              </a:ext>
            </a:extLst>
          </p:cNvPr>
          <p:cNvSpPr txBox="1"/>
          <p:nvPr/>
        </p:nvSpPr>
        <p:spPr>
          <a:xfrm>
            <a:off x="9223375" y="4349115"/>
            <a:ext cx="22225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모임원</a:t>
            </a:r>
            <a:r>
              <a:rPr lang="ko-KR" altLang="en-US" b="1" dirty="0"/>
              <a:t> 장소</a:t>
            </a:r>
            <a:endParaRPr lang="en-US" altLang="ko-KR" b="1" dirty="0"/>
          </a:p>
          <a:p>
            <a:pPr algn="ctr"/>
            <a:r>
              <a:rPr lang="ko-KR" altLang="en-US" b="1" dirty="0" err="1"/>
              <a:t>중심점찍기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7F30C-DB09-4427-9705-6014966F7D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80" y="2124075"/>
            <a:ext cx="1951355" cy="19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5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주요기능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DE39011-9CDD-4369-A2DB-AF2221BA5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65" y="2124075"/>
            <a:ext cx="1729740" cy="17297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0A570D-A36F-4639-BBA4-F893B4280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176780"/>
            <a:ext cx="2031365" cy="20313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FA2C4B-95C8-4279-89D4-4E832563F3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30" y="2176780"/>
            <a:ext cx="1571625" cy="1571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DAB1FE-CA00-4268-9EFD-B3FAD7C7BFA6}"/>
              </a:ext>
            </a:extLst>
          </p:cNvPr>
          <p:cNvSpPr txBox="1"/>
          <p:nvPr/>
        </p:nvSpPr>
        <p:spPr>
          <a:xfrm>
            <a:off x="350520" y="4349115"/>
            <a:ext cx="264795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데이터를</a:t>
            </a:r>
            <a:r>
              <a:rPr lang="en-US" altLang="ko-KR" b="1" dirty="0"/>
              <a:t> </a:t>
            </a:r>
          </a:p>
          <a:p>
            <a:pPr algn="ctr"/>
            <a:r>
              <a:rPr lang="ko-KR" altLang="en-US" b="1" dirty="0"/>
              <a:t>이용한 모임추천 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8B764-2AEE-4AAE-90A8-4E457C44A083}"/>
              </a:ext>
            </a:extLst>
          </p:cNvPr>
          <p:cNvSpPr txBox="1"/>
          <p:nvPr/>
        </p:nvSpPr>
        <p:spPr>
          <a:xfrm>
            <a:off x="3325495" y="4349115"/>
            <a:ext cx="264795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</a:t>
            </a:r>
            <a:endParaRPr lang="en-US" altLang="ko-KR" b="1" dirty="0"/>
          </a:p>
          <a:p>
            <a:pPr algn="ctr"/>
            <a:r>
              <a:rPr lang="ko-KR" altLang="en-US" b="1" dirty="0"/>
              <a:t>커뮤니티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9C2B1-98E2-4E6A-920E-11CCEC6AFFDC}"/>
              </a:ext>
            </a:extLst>
          </p:cNvPr>
          <p:cNvSpPr txBox="1"/>
          <p:nvPr/>
        </p:nvSpPr>
        <p:spPr>
          <a:xfrm>
            <a:off x="6218555" y="4349115"/>
            <a:ext cx="264795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공공데이터를 이용한 </a:t>
            </a:r>
            <a:endParaRPr lang="en-US" altLang="ko-KR" b="1" dirty="0"/>
          </a:p>
          <a:p>
            <a:pPr algn="ctr"/>
            <a:r>
              <a:rPr lang="ko-KR" altLang="en-US" b="1" dirty="0"/>
              <a:t>사용자 행동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33B1-DA15-4C70-8990-B1B480492B0E}"/>
              </a:ext>
            </a:extLst>
          </p:cNvPr>
          <p:cNvSpPr txBox="1"/>
          <p:nvPr/>
        </p:nvSpPr>
        <p:spPr>
          <a:xfrm>
            <a:off x="9223375" y="4349115"/>
            <a:ext cx="222250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모임원</a:t>
            </a:r>
            <a:r>
              <a:rPr lang="ko-KR" altLang="en-US" b="1" dirty="0"/>
              <a:t> 장소</a:t>
            </a:r>
            <a:endParaRPr lang="en-US" altLang="ko-KR" b="1" dirty="0"/>
          </a:p>
          <a:p>
            <a:pPr algn="ctr"/>
            <a:r>
              <a:rPr lang="ko-KR" altLang="en-US" b="1" dirty="0" err="1"/>
              <a:t>중심점찍기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7F30C-DB09-4427-9705-6014966F7D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80" y="2124075"/>
            <a:ext cx="1951355" cy="19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3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개발환경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3F7DDD-0DCA-4CCF-B7E3-A938B92B9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02952"/>
              </p:ext>
            </p:extLst>
          </p:nvPr>
        </p:nvGraphicFramePr>
        <p:xfrm>
          <a:off x="1932091" y="1409700"/>
          <a:ext cx="8327818" cy="4551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108">
                  <a:extLst>
                    <a:ext uri="{9D8B030D-6E8A-4147-A177-3AD203B41FA5}">
                      <a16:colId xmlns:a16="http://schemas.microsoft.com/office/drawing/2014/main" val="1409546139"/>
                    </a:ext>
                  </a:extLst>
                </a:gridCol>
                <a:gridCol w="6145710">
                  <a:extLst>
                    <a:ext uri="{9D8B030D-6E8A-4147-A177-3AD203B41FA5}">
                      <a16:colId xmlns:a16="http://schemas.microsoft.com/office/drawing/2014/main" val="2416523638"/>
                    </a:ext>
                  </a:extLst>
                </a:gridCol>
              </a:tblGrid>
              <a:tr h="478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75266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Oracle 11g Release2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99719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FramWork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dirty="0"/>
                        <a:t>Bootstrap 4,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0028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26117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Server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Apache Tomcat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29093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Naver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Daum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지도</a:t>
                      </a:r>
                      <a:r>
                        <a:rPr lang="en-US" altLang="ko-KR" dirty="0"/>
                        <a:t>), Data(</a:t>
                      </a:r>
                      <a:r>
                        <a:rPr lang="ko-KR" altLang="en-US" dirty="0"/>
                        <a:t>미세먼지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787035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Web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, JavaScript, Html5, </a:t>
                      </a:r>
                      <a:r>
                        <a:rPr lang="en-US" altLang="ko-KR" dirty="0" err="1"/>
                        <a:t>Jsp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7374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Library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SummerNote</a:t>
                      </a:r>
                      <a:r>
                        <a:rPr lang="en-US" altLang="ko-KR" dirty="0"/>
                        <a:t>, OAuth, Commons-</a:t>
                      </a:r>
                      <a:r>
                        <a:rPr lang="en-US" altLang="ko-KR" dirty="0" err="1"/>
                        <a:t>fileupload</a:t>
                      </a:r>
                      <a:r>
                        <a:rPr lang="en-US" altLang="ko-KR" dirty="0"/>
                        <a:t>(Apache)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289070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UML Toll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StarUML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exERD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548117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 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Git, Trello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9592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의존성관리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Maven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12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3583E1-C127-4A53-A2CA-1760A309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5" y="1170940"/>
            <a:ext cx="10438765" cy="50495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115" y="351155"/>
            <a:ext cx="2961640" cy="57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마인드맵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520" y="291465"/>
            <a:ext cx="288290" cy="762000"/>
            <a:chOff x="350520" y="291465"/>
            <a:chExt cx="288290" cy="762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0" cy="61785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350520" y="291465"/>
              <a:ext cx="288290" cy="2882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23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28</Pages>
  <Paragraphs>472</Paragraphs>
  <Words>515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cho</dc:creator>
  <cp:lastModifiedBy>안 병욱</cp:lastModifiedBy>
  <dc:title>PowerPoint 프레젠테이션</dc:title>
  <dcterms:modified xsi:type="dcterms:W3CDTF">2019-07-15T06:05:16Z</dcterms:modified>
</cp:coreProperties>
</file>